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51"/>
    <p:restoredTop sz="86446"/>
  </p:normalViewPr>
  <p:slideViewPr>
    <p:cSldViewPr snapToGrid="0" snapToObjects="1">
      <p:cViewPr varScale="1">
        <p:scale>
          <a:sx n="118" d="100"/>
          <a:sy n="118" d="100"/>
        </p:scale>
        <p:origin x="216" y="5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1E866-9A07-9847-975E-15E6B126F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8BC79F-6A8D-DE4D-954E-C9ED43468B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D4BBB-7BBB-CB4B-B30D-25BEC222A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0C237-B2A9-A549-9CA3-CC1614A70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92ED9-637F-B143-85AF-E3A2FF6A5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09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98C58-051D-E644-A3CC-C203286DF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6F1171-DD03-8048-90F1-F8B251AAE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EF485-C286-9648-A074-FF293C6A9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FB95E-E140-2E4F-A416-C7E16448B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96528B-D70E-2E48-A283-340F6D554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59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91371F-9912-A448-981B-6AB1C2A222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9AB5C3-B11D-664D-8C7A-860E0B5B87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30C9B-3CF2-5A4E-AE11-BFE6585E4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C4145-EC3C-A14E-9BCF-3AFE8F20D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A9C46-87BA-0647-904A-94377242A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25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1175C-389A-6B45-B1D9-56999E971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9CF0F-1E0D-514C-87F9-6350E2FA1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D1BF7-D234-5F49-8B8E-5354A13CE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02927-4E6A-9C44-90B2-74A5F2C9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EDC34-F62E-054E-879B-E137E8B3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683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5D96F-89BA-3943-AD75-A127214A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65F0F-2182-8F4D-B548-64A0D6199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7AF4C-FE34-4E4B-8C1F-27A7D788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49997-C1FF-FE46-A0BB-4381B4636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564B2-26C8-BF47-9655-D2BF974F5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51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37303-F0E8-B144-8B4B-691DA8627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427F7-5A63-7441-9F22-6C7C413AED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C04098-4C51-B64A-AE68-0B11A86F4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D72BA5-1B9C-F447-8DE5-E79FEC94B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20CB3-BF06-A947-B56F-267438C2C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55FAD-39C8-0B43-AC1B-AA6411655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45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F71D-0A33-C740-B0ED-B3E7A9F41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90BD06-70A3-E04B-B3C5-EF3C04E8A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7C42ED-D869-CE45-B020-D8073C020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1CD2CB-3CD8-7147-BBD6-25DE4D9CCB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979408-415E-D648-98E7-DB0DA8CF89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1053E0-C50C-2D4F-998B-1BBFD3759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2F756A-60B0-4549-AA42-CA45C98B5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A4A00A-C46A-3C4B-BD4F-A383F49F4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90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B080E-9C19-C846-AE41-18404625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030004-6117-E04B-BDEF-49D69B665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78F0D5-4A3B-1744-8523-7ADEF9DA0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2277F4-8F7F-2948-B2FE-927FC481E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259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4AFE30-8DD4-3448-8A74-4CD1B3577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065711-7C0A-614B-B7D7-2E61373ED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370A7-4BBD-F84A-BE40-A152BC56B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386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08555-BBDA-0A4B-94A0-507DD7C73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7AF99-BDDF-A84E-BD19-91AE1459F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2070B-D251-7F41-9BE3-FED586471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4ADF2-E93C-FB43-8FD7-BB7B2700A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B667EB-1A29-7D4F-8557-EC9539056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4B846-69A0-4247-976E-BD235BA8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843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8EDB6-F603-8948-BDC8-6C51F9849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988AAD-F82F-C84E-AFB0-4987FA0EB5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670FF8-42A9-BE40-A7B5-01AF0D3B9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D8651C-428D-224C-ADD5-256D14B67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0EBD56-0C98-0145-A8BC-C2442BE3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969C2D-89B5-1648-A906-06013DA67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89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EC347-D040-A146-A78B-5C0E2ED56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D861A-6CBF-344B-9E10-8F282138F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4711D-C02D-A44C-B290-92F8A31CE2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F1357-AE9D-E744-8D1B-56DD4595C577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7FBFC-0FA2-0A47-BC09-208D754CF5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74885-1697-EE4C-A8E8-FAD96E17B2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40AA4-6B28-9749-823A-A235DCF85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749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EB7BD8-8439-B44D-9E31-1ACDC7862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617" y="18288"/>
            <a:ext cx="7329761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0B92D2E-AC3D-204A-A20F-FED129A9EFAD}"/>
              </a:ext>
            </a:extLst>
          </p:cNvPr>
          <p:cNvSpPr/>
          <p:nvPr/>
        </p:nvSpPr>
        <p:spPr>
          <a:xfrm>
            <a:off x="4342466" y="5082278"/>
            <a:ext cx="64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Strand</a:t>
            </a:r>
            <a:r>
              <a:rPr lang="en-US" sz="1200" b="0" i="0" dirty="0">
                <a:solidFill>
                  <a:srgbClr val="FFFF00"/>
                </a:solidFill>
                <a:effectLst/>
                <a:latin typeface="Arial, Helvetica, sans-serif"/>
              </a:rPr>
              <a:t> </a:t>
            </a:r>
            <a:endParaRPr lang="en-US" sz="1200" dirty="0">
              <a:solidFill>
                <a:srgbClr val="FFFF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A2A80B-C9B0-4242-8024-E9001284148D}"/>
              </a:ext>
            </a:extLst>
          </p:cNvPr>
          <p:cNvSpPr/>
          <p:nvPr/>
        </p:nvSpPr>
        <p:spPr>
          <a:xfrm>
            <a:off x="3840181" y="3165184"/>
            <a:ext cx="9877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Malmesbury</a:t>
            </a:r>
            <a:r>
              <a:rPr 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557C73-98E2-7847-9523-93F2E4FC5230}"/>
              </a:ext>
            </a:extLst>
          </p:cNvPr>
          <p:cNvSpPr/>
          <p:nvPr/>
        </p:nvSpPr>
        <p:spPr>
          <a:xfrm>
            <a:off x="4342466" y="1929638"/>
            <a:ext cx="81304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Porterville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DDC69-54F1-F14E-B0D8-B01D245162C6}"/>
              </a:ext>
            </a:extLst>
          </p:cNvPr>
          <p:cNvSpPr/>
          <p:nvPr/>
        </p:nvSpPr>
        <p:spPr>
          <a:xfrm>
            <a:off x="4215365" y="4400730"/>
            <a:ext cx="74251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CT-AWS</a:t>
            </a: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51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67CA19-82A1-DA47-AC88-0570D0CC5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329" y="0"/>
            <a:ext cx="9609524" cy="6790578"/>
          </a:xfrm>
          <a:prstGeom prst="rect">
            <a:avLst/>
          </a:prstGeom>
        </p:spPr>
      </p:pic>
      <p:sp>
        <p:nvSpPr>
          <p:cNvPr id="4" name="Down Arrow 3">
            <a:extLst>
              <a:ext uri="{FF2B5EF4-FFF2-40B4-BE49-F238E27FC236}">
                <a16:creationId xmlns:a16="http://schemas.microsoft.com/office/drawing/2014/main" id="{75AED439-1427-F144-916D-EFF3C15D66B1}"/>
              </a:ext>
            </a:extLst>
          </p:cNvPr>
          <p:cNvSpPr/>
          <p:nvPr/>
        </p:nvSpPr>
        <p:spPr>
          <a:xfrm rot="19809284">
            <a:off x="2761385" y="3046801"/>
            <a:ext cx="153133" cy="236765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4A1EDC-35BD-BB41-8BCA-6FE53C51AC79}"/>
              </a:ext>
            </a:extLst>
          </p:cNvPr>
          <p:cNvSpPr/>
          <p:nvPr/>
        </p:nvSpPr>
        <p:spPr>
          <a:xfrm>
            <a:off x="2379331" y="2808682"/>
            <a:ext cx="91723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Malmesbury 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82F8F91B-CAFD-2943-9FF7-BA3679D87958}"/>
              </a:ext>
            </a:extLst>
          </p:cNvPr>
          <p:cNvSpPr/>
          <p:nvPr/>
        </p:nvSpPr>
        <p:spPr>
          <a:xfrm rot="19809284">
            <a:off x="3387315" y="1656152"/>
            <a:ext cx="153133" cy="236765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    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EE145C-DD26-9A4A-8898-FCD2E866EB86}"/>
              </a:ext>
            </a:extLst>
          </p:cNvPr>
          <p:cNvSpPr/>
          <p:nvPr/>
        </p:nvSpPr>
        <p:spPr>
          <a:xfrm>
            <a:off x="3087015" y="1387527"/>
            <a:ext cx="75373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Porterville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1CFE96CC-DA4C-4340-AEE3-566C26A5248F}"/>
              </a:ext>
            </a:extLst>
          </p:cNvPr>
          <p:cNvSpPr/>
          <p:nvPr/>
        </p:nvSpPr>
        <p:spPr>
          <a:xfrm rot="19809284">
            <a:off x="3354798" y="3919772"/>
            <a:ext cx="153133" cy="236765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E42BDA1B-FC6A-BA4E-8EF6-E544FA06CE2F}"/>
              </a:ext>
            </a:extLst>
          </p:cNvPr>
          <p:cNvSpPr/>
          <p:nvPr/>
        </p:nvSpPr>
        <p:spPr>
          <a:xfrm rot="19809284">
            <a:off x="4788993" y="3508836"/>
            <a:ext cx="153133" cy="236765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B660FB-2F1E-144B-9E8C-5AAA35F286E8}"/>
              </a:ext>
            </a:extLst>
          </p:cNvPr>
          <p:cNvSpPr/>
          <p:nvPr/>
        </p:nvSpPr>
        <p:spPr>
          <a:xfrm>
            <a:off x="4488693" y="3272178"/>
            <a:ext cx="76815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Worcester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8F2B44-1654-CB4F-909C-A441905C3CCF}"/>
              </a:ext>
            </a:extLst>
          </p:cNvPr>
          <p:cNvSpPr/>
          <p:nvPr/>
        </p:nvSpPr>
        <p:spPr>
          <a:xfrm>
            <a:off x="3189952" y="3702045"/>
            <a:ext cx="4828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Paarl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CBFE7B47-69F7-B14B-B7A2-452313DE6425}"/>
              </a:ext>
            </a:extLst>
          </p:cNvPr>
          <p:cNvSpPr/>
          <p:nvPr/>
        </p:nvSpPr>
        <p:spPr>
          <a:xfrm rot="19809284">
            <a:off x="2241734" y="4787544"/>
            <a:ext cx="153133" cy="236765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466624-8F31-AA48-B48B-D17A049B1F2C}"/>
              </a:ext>
            </a:extLst>
          </p:cNvPr>
          <p:cNvSpPr/>
          <p:nvPr/>
        </p:nvSpPr>
        <p:spPr>
          <a:xfrm>
            <a:off x="1972692" y="4536595"/>
            <a:ext cx="69121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CT-AWS</a:t>
            </a:r>
          </a:p>
        </p:txBody>
      </p:sp>
    </p:spTree>
    <p:extLst>
      <p:ext uri="{BB962C8B-B14F-4D97-AF65-F5344CB8AC3E}">
        <p14:creationId xmlns:p14="http://schemas.microsoft.com/office/powerpoint/2010/main" val="3008900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2333</TotalTime>
  <Words>10</Words>
  <Application>Microsoft Macintosh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Arial, Helvetica, sans-serif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 Ding</dc:creator>
  <cp:lastModifiedBy>Jack Ding</cp:lastModifiedBy>
  <cp:revision>5</cp:revision>
  <dcterms:created xsi:type="dcterms:W3CDTF">2019-03-06T22:28:53Z</dcterms:created>
  <dcterms:modified xsi:type="dcterms:W3CDTF">2019-04-04T19:18:38Z</dcterms:modified>
</cp:coreProperties>
</file>

<file path=docProps/thumbnail.jpeg>
</file>